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“Here is my servant, whom I uphold,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my chosen one in whom I delight;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will put my Spirit on him,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and he will bring justice to the nations.</a:t>
            </a: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He will not shout or cry out,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or raise his voice in the streets.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42:1-4, 6-7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 bruised reed he will not break,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and a smoldering wick he will not snuff out.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In faithfulness he will bring forth justice;</a:t>
            </a:r>
            <a:endParaRPr lang="uk-UA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he will not falter or be discouraged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till he establishes justice on earth.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In his teaching the islands will put their hope.”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9362" y="213845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“I, the Lord, have called you in righteousness;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I will take hold of your hand.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I will keep you and will make you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to be a covenant for the people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and a light for the Gentiles,</a:t>
            </a:r>
            <a:endParaRPr lang="uk-UA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to open eyes that are blind,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to free captives from prison</a:t>
            </a:r>
            <a:r>
              <a:rPr lang="uk-UA" sz="42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to release from the dungeon those who sit in darkness.</a:t>
            </a:r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</TotalTime>
  <Words>176</Words>
  <Application>Microsoft Office PowerPoint</Application>
  <PresentationFormat>Екран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6</cp:revision>
  <dcterms:created xsi:type="dcterms:W3CDTF">2021-12-07T20:43:07Z</dcterms:created>
  <dcterms:modified xsi:type="dcterms:W3CDTF">2022-01-14T20:13:51Z</dcterms:modified>
</cp:coreProperties>
</file>